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1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23" r:id="rId15"/>
    <p:sldId id="336" r:id="rId16"/>
    <p:sldId id="322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07" r:id="rId25"/>
  </p:sldIdLst>
  <p:sldSz cx="24387175" cy="13716000"/>
  <p:notesSz cx="6858000" cy="9144000"/>
  <p:defaultTextStyle>
    <a:defPPr>
      <a:defRPr lang="es-ES"/>
    </a:defPPr>
    <a:lvl1pPr marL="0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1240" y="-53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228-E20F-1F43-B0DD-9A284A9B9A87}" type="datetimeFigureOut">
              <a:rPr lang="es-ES" smtClean="0"/>
              <a:t>06/08/20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4A4-3F9E-D448-BD4D-B428FB3C524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68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228-E20F-1F43-B0DD-9A284A9B9A87}" type="datetimeFigureOut">
              <a:rPr lang="es-ES" smtClean="0"/>
              <a:t>06/08/20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4A4-3F9E-D448-BD4D-B428FB3C524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64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7157006" y="1098550"/>
            <a:ext cx="14632305" cy="234061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251625" y="1098550"/>
            <a:ext cx="43498930" cy="234061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228-E20F-1F43-B0DD-9A284A9B9A87}" type="datetimeFigureOut">
              <a:rPr lang="es-ES" smtClean="0"/>
              <a:t>06/08/20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4A4-3F9E-D448-BD4D-B428FB3C524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79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228-E20F-1F43-B0DD-9A284A9B9A87}" type="datetimeFigureOut">
              <a:rPr lang="es-ES" smtClean="0"/>
              <a:t>06/08/20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4A4-3F9E-D448-BD4D-B428FB3C524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47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228-E20F-1F43-B0DD-9A284A9B9A87}" type="datetimeFigureOut">
              <a:rPr lang="es-ES" smtClean="0"/>
              <a:t>06/08/20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4A4-3F9E-D448-BD4D-B428FB3C524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59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51623" y="6400801"/>
            <a:ext cx="29065619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2723696" y="6400801"/>
            <a:ext cx="29065616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228-E20F-1F43-B0DD-9A284A9B9A87}" type="datetimeFigureOut">
              <a:rPr lang="es-ES" smtClean="0"/>
              <a:t>06/08/20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4A4-3F9E-D448-BD4D-B428FB3C524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768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228-E20F-1F43-B0DD-9A284A9B9A87}" type="datetimeFigureOut">
              <a:rPr lang="es-ES" smtClean="0"/>
              <a:t>06/08/20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4A4-3F9E-D448-BD4D-B428FB3C524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38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228-E20F-1F43-B0DD-9A284A9B9A87}" type="datetimeFigureOut">
              <a:rPr lang="es-ES" smtClean="0"/>
              <a:t>06/08/20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4A4-3F9E-D448-BD4D-B428FB3C524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64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228-E20F-1F43-B0DD-9A284A9B9A87}" type="datetimeFigureOut">
              <a:rPr lang="es-ES" smtClean="0"/>
              <a:t>06/08/20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4A4-3F9E-D448-BD4D-B428FB3C524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00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228-E20F-1F43-B0DD-9A284A9B9A87}" type="datetimeFigureOut">
              <a:rPr lang="es-ES" smtClean="0"/>
              <a:t>06/08/20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4A4-3F9E-D448-BD4D-B428FB3C524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51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228-E20F-1F43-B0DD-9A284A9B9A87}" type="datetimeFigureOut">
              <a:rPr lang="es-ES" smtClean="0"/>
              <a:t>06/08/20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4A4-3F9E-D448-BD4D-B428FB3C524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30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8228-E20F-1F43-B0DD-9A284A9B9A87}" type="datetimeFigureOut">
              <a:rPr lang="es-ES" smtClean="0"/>
              <a:t>06/08/20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A24A4-3F9E-D448-BD4D-B428FB3C524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41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639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1088639" rtl="0" eaLnBrk="1" latinLnBrk="0" hangingPunct="1">
        <a:spcBef>
          <a:spcPct val="20000"/>
        </a:spcBef>
        <a:buFont typeface="Arial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1088639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1088639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1088639" rtl="0" eaLnBrk="1" latinLnBrk="0" hangingPunct="1">
        <a:spcBef>
          <a:spcPct val="20000"/>
        </a:spcBef>
        <a:buFont typeface="Arial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1088639" rtl="0" eaLnBrk="1" latinLnBrk="0" hangingPunct="1">
        <a:spcBef>
          <a:spcPct val="20000"/>
        </a:spcBef>
        <a:buFont typeface="Arial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gif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gif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 Ventajas del soplado de fibra óptica_Mesa de trabajo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5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 Ventajas del soplado de fibra óptica_Mesa de trabajo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3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 Ventajas del soplado de fibra óptica_Mesa de trabajo 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2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 Ventajas del soplado de fibra óptica_Mesa de trabajo 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2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 Ventajas del soplado de fibra óptica_Mesa de trabajo 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9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 Ventajas del soplado de fibra óptica_Mesa de trabajo 14_Mesa de trabajo 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0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$06ra86sg3lj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758" y="7034049"/>
            <a:ext cx="12024417" cy="5330825"/>
          </a:xfrm>
          <a:prstGeom prst="rect">
            <a:avLst/>
          </a:prstGeom>
        </p:spPr>
      </p:pic>
      <p:pic>
        <p:nvPicPr>
          <p:cNvPr id="4" name="Imagen 3" descr="6 Ventajas del soplado de fibra óptica_Mesa de trabajo 15_Mesa de trabajo 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163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8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$ev68x3p876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2362"/>
            <a:ext cx="13148040" cy="6091925"/>
          </a:xfrm>
          <a:prstGeom prst="rect">
            <a:avLst/>
          </a:prstGeom>
        </p:spPr>
      </p:pic>
      <p:pic>
        <p:nvPicPr>
          <p:cNvPr id="3" name="Imagen 2" descr="6 Ventajas del soplado de fibra óptica_Mesa de trabajo 16_Mesa de trabajo 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" y="0"/>
            <a:ext cx="2438163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9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 Ventajas del soplado de fibra óptica_Mesa de trabajo 17_Mesa de trabajo 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3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 Ventajas del soplado de fibra óptica_Mesa de trabajo 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9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 Ventajas del soplado de fibra óptica_Mesa de trabajo 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4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 Ventajas del soplado de fibra óptica_Mesa de trabajo 2_Mesa de trabajo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6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 Ventajas del soplado de fibra óptica_Mesa de trabajo 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 Ventajas del soplado de fibra óptica_Mesa de trabajo 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4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 Ventajas del soplado de fibra óptica_Mesa de trabajo 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4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 Ventajas del soplado de fibra óptica_Mesa de trabajo 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0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ediciones en un enlace de Fibra óptica con OTDR Optronics_Mesa de trabajo 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926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0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 Ventajas del soplado de fibra óptica_Mesa de trabajo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 Ventajas del soplado de fibra óptica_Mesa de trabajo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9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 Ventajas del soplado de fibra óptica_Mesa de trabajo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0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 Ventajas del soplado de fibra óptica_Mesa de trabajo 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3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 Ventajas del soplado de fibra óptica_Mesa de trabajo 7_Mesa de trabajo 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1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 Ventajas del soplado de fibra óptica_Mesa de trabajo 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 Ventajas del soplado de fibra óptica_Mesa de trabajo 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4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Macintosh PowerPoint</Application>
  <PresentationFormat>Personalizado</PresentationFormat>
  <Paragraphs>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fibremex  fibremex</dc:creator>
  <cp:lastModifiedBy>fibremex  fibremex</cp:lastModifiedBy>
  <cp:revision>17</cp:revision>
  <dcterms:created xsi:type="dcterms:W3CDTF">2020-07-02T21:44:07Z</dcterms:created>
  <dcterms:modified xsi:type="dcterms:W3CDTF">2020-08-06T23:44:15Z</dcterms:modified>
</cp:coreProperties>
</file>